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8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18.01.2023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18.01.2023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18.01.2023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18.01.2023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C:\Users\Admin\Documents\Документтерім\бұйрық ДТІЖО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146050"/>
            <a:ext cx="4464495" cy="6565900"/>
          </a:xfrm>
          <a:prstGeom prst="rect">
            <a:avLst/>
          </a:prstGeom>
          <a:noFill/>
        </p:spPr>
      </p:pic>
      <p:pic>
        <p:nvPicPr>
          <p:cNvPr id="1027" name="Picture 3" descr="C:\Users\Admin\Documents\Документтерім\ДТІЖО бұйрық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16016" y="0"/>
            <a:ext cx="4248472" cy="6857999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Экран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Слайд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Admin</dc:creator>
  <cp:lastModifiedBy>Admin</cp:lastModifiedBy>
  <cp:revision>1</cp:revision>
  <dcterms:created xsi:type="dcterms:W3CDTF">2023-01-19T07:26:35Z</dcterms:created>
  <dcterms:modified xsi:type="dcterms:W3CDTF">2023-01-19T07:28:00Z</dcterms:modified>
</cp:coreProperties>
</file>